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28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FFA500"/>
                </a:solidFill>
                <a:latin typeface="Noto Sans"/>
              </a:rPr>
              <a:t>(24-25% in nationals)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43600" y="58521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40-50%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3600" y="6309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 (lifestyle)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2C3E50"/>
                </a:solidFill>
                <a:latin typeface="Noto Sans"/>
              </a:rPr>
              <a:t>Detect: AI Biopsy, Genome | Prevent: Weight, Diet, Exercise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900" b="1">
                <a:solidFill>
                  <a:srgbClr val="C1121F"/>
                </a:solidFill>
                <a:latin typeface="Noto Sans"/>
              </a:rPr>
              <a:t>COMBINED IMPACT: 52% of deaths + 60%+ of chronic disease burden + $11B annual cost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